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76" r:id="rId3"/>
    <p:sldId id="277" r:id="rId4"/>
    <p:sldId id="278" r:id="rId5"/>
  </p:sldIdLst>
  <p:sldSz cx="12192000" cy="6858000"/>
  <p:notesSz cx="6858000" cy="9144000"/>
  <p:embeddedFontLst>
    <p:embeddedFont>
      <p:font typeface="Noto Sans KR Black" panose="020B0600000101010101" charset="-127"/>
      <p:bold r:id="rId6"/>
    </p:embeddedFont>
    <p:embeddedFont>
      <p:font typeface="Noto Sans KR Bold" panose="020B0600000101010101" charset="-127"/>
      <p:bold r:id="rId7"/>
    </p:embeddedFont>
    <p:embeddedFont>
      <p:font typeface="Noto Sans KR Regular" panose="020B0600000101010101" charset="-127"/>
      <p:regular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7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DUKYOON" initials="D" lastIdx="2" clrIdx="1">
    <p:extLst>
      <p:ext uri="{19B8F6BF-5375-455C-9EA6-DF929625EA0E}">
        <p15:presenceInfo xmlns:p15="http://schemas.microsoft.com/office/powerpoint/2012/main" userId="8d2951b7b162fc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499C"/>
    <a:srgbClr val="BBBBBB"/>
    <a:srgbClr val="DDDDDD"/>
    <a:srgbClr val="FAF7FF"/>
    <a:srgbClr val="EEEEEE"/>
    <a:srgbClr val="262626"/>
    <a:srgbClr val="626262"/>
    <a:srgbClr val="EAEAEA"/>
    <a:srgbClr val="5D5D5D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488" autoAdjust="0"/>
    <p:restoredTop sz="96513" autoAdjust="0"/>
  </p:normalViewPr>
  <p:slideViewPr>
    <p:cSldViewPr snapToGrid="0" showGuides="1">
      <p:cViewPr varScale="1">
        <p:scale>
          <a:sx n="110" d="100"/>
          <a:sy n="110" d="100"/>
        </p:scale>
        <p:origin x="51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04T11:36:10.761" idx="1">
    <p:pos x="7024" y="466"/>
    <p:text>사진을 불러와서 맨 뒤로 보내기를 적용하시면 사진을 배경으로 적용하실 수 있습니다.
2번과 3번 슬라이드가 사진을 배경으로 적용한 예시입니다. 예시 사진을 그대로 사용하셔도 됩니다.
물론 사진이 아닌 단색 배경을 사용하셔도 되고요!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C99225-3295-4BCB-8F16-BF6E8A5504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655E4F-AE69-4359-89A0-3BC64E42C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A4E478-4C14-4B29-83C6-951A57B8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B1618F-E95E-4DA3-A733-403F68DA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8C8D7D-ED09-411E-899F-EAB648B0D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086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7FEC3-D766-47FD-9B2F-120F5D7D9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CEFE0D-DC41-47AC-8AC8-88E57980C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70CC1-3DBB-4033-AF65-A095F0A25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219F81-1840-44C4-BBDE-B5D757E4F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CD7DB-3A65-40F5-9CFE-A76A8D823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43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ED0C5B-3AC0-4253-9615-F7D38800B6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9B4A08-BC82-4AD0-94C6-A3DFC6921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6FD269-4DB0-4113-86A2-729B2AA46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5F1440-C2CF-40D9-A809-EA41A6C12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16192D-4F15-4CBE-AC19-E489AC71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877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ED20D-4E22-4E86-8865-C5456F62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506B81-B207-49A6-A1BE-E192E35EA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0FF9F-EAE1-4F22-AA99-4E4AFBF3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3CDC3-7E03-47B0-94E1-23F40B098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371E-4E46-4F8E-B33E-DF63F3EC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01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CF884-12E3-4941-9C83-AE9687E7C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8BE761-CF6A-4692-850C-7BA6AE074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E43638-F09F-4401-B063-22B928FBA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D4B6BA-BCB9-4965-BF46-76E40074B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E1E0F6-EF9A-483A-BD81-1E2C2CA6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14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A2D8B-9AA1-404A-8752-DBECEB44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1AB990-53E6-43D0-8733-604CD6744C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68C5F-B234-4093-BD68-D5CE54EDC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586652-A9BF-41F4-A113-CE14FF651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DB79FF-F925-4F1C-8A69-3517EACF8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1B19BB-8B28-4EC9-81F0-FA52B4E31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635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461E9-71B4-43B8-A3A6-794D38ABC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16F94B-8E19-46FE-8514-0F4DEE0FC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8971C2-8593-4144-A66E-20EEB79E1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E38F7BD-8F49-48CA-8B1A-53A9F16C82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DB93A6-C272-41FB-A286-44DCEED6D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BB3D0F-D515-48AD-8832-B96F68642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F3C200-6E24-4F3A-B6A0-A170EAA58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24AFA4-8E34-4585-A254-BCC88DF1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449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CA14B-39ED-4A83-82F1-9F4F7B71C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EFA336-B19B-404E-8002-D30DD0DC3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730567A-0699-4A7F-9579-8D4F18CDB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311623-B73A-4857-9DA6-1322ED07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529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B1DDB2-CB73-4A42-ABBD-2A2EBA8F4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E90BA69-6111-489B-95CF-682E93979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2AE9D1-E435-4116-93E6-1B464E8ED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22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586F42-C1DE-4CA0-868A-DA9933DE6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E5AC27-8F0C-47F3-9387-E93EE0EDC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95904A-3021-4328-96CA-E4139C1EC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4D3800-EFB4-497E-B174-DF38CD7DB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FB0361-0BD6-4B05-9D64-33C9380E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9E58E8-EAB2-428D-B3F4-F3ACDFC3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2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5E219-266B-48EB-8148-7199ED700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11C823-AF0A-419B-9168-C5B4F18E9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D723B5-D9C3-4332-9833-CE9975099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28A780-68E6-4DC4-BDB2-50D404BA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2023-11-28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23CD99-71BC-4431-8E69-B68EC760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51949A-DAA2-40A5-BC95-AE73E5F42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02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EF92E4A-8565-4C79-96C2-F41E43E3C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C098ED-C945-4559-AEB0-4425071A9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4AE61-E473-49D6-A486-45D250807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BCC5D02E-B8A6-411B-8263-7FADFEA99313}" type="datetimeFigureOut">
              <a:rPr lang="ko-KR" altLang="en-US" smtClean="0"/>
              <a:pPr/>
              <a:t>2023-11-28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F4CC7D-746D-4465-A7B3-BD90E690D2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8F34F4-CF5B-4662-A350-C492CE2C9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8F6BF665-E787-498C-A139-96DC43B4F5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03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Noto Sans KR Regular" panose="020B0500000000000000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6C9EAA-9067-4F5A-90B2-376F07B8C832}"/>
              </a:ext>
            </a:extLst>
          </p:cNvPr>
          <p:cNvSpPr txBox="1"/>
          <p:nvPr/>
        </p:nvSpPr>
        <p:spPr>
          <a:xfrm>
            <a:off x="2903433" y="1761344"/>
            <a:ext cx="6385132" cy="651905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4000" dirty="0"/>
              <a:t>ml-agent</a:t>
            </a:r>
            <a:r>
              <a:rPr lang="ko-KR" altLang="en-US" sz="4000" dirty="0"/>
              <a:t>를 활용한 </a:t>
            </a:r>
            <a:r>
              <a:rPr lang="ko-KR" altLang="en-US" sz="4000" dirty="0" err="1"/>
              <a:t>드론</a:t>
            </a:r>
            <a:r>
              <a:rPr lang="ko-KR" altLang="en-US" sz="4000" dirty="0"/>
              <a:t> 제어</a:t>
            </a:r>
            <a:endParaRPr lang="ko-KR" altLang="en-US" sz="4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A868CAA-D17E-B92A-EAD9-640E12FAAC1C}"/>
              </a:ext>
            </a:extLst>
          </p:cNvPr>
          <p:cNvSpPr txBox="1"/>
          <p:nvPr/>
        </p:nvSpPr>
        <p:spPr>
          <a:xfrm>
            <a:off x="9288565" y="5401500"/>
            <a:ext cx="1689463" cy="267184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l">
              <a:spcAft>
                <a:spcPts val="200"/>
              </a:spcAft>
            </a:pPr>
            <a:r>
              <a:rPr lang="en-US" altLang="ko-KR" sz="15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2019305050 </a:t>
            </a:r>
            <a:r>
              <a:rPr lang="ko-KR" altLang="en-US" sz="15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이제희</a:t>
            </a:r>
          </a:p>
        </p:txBody>
      </p:sp>
    </p:spTree>
    <p:extLst>
      <p:ext uri="{BB962C8B-B14F-4D97-AF65-F5344CB8AC3E}">
        <p14:creationId xmlns:p14="http://schemas.microsoft.com/office/powerpoint/2010/main" val="511388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6C9EAA-9067-4F5A-90B2-376F07B8C832}"/>
              </a:ext>
            </a:extLst>
          </p:cNvPr>
          <p:cNvSpPr txBox="1"/>
          <p:nvPr/>
        </p:nvSpPr>
        <p:spPr>
          <a:xfrm>
            <a:off x="2467468" y="2153655"/>
            <a:ext cx="1947907" cy="344128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ko-KR" altLang="en-US" sz="2000" dirty="0" err="1"/>
              <a:t>드론라이트쇼</a:t>
            </a:r>
            <a:endParaRPr lang="ko-KR" altLang="en-US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18F5E68-74DA-1F2F-7AF9-DC73EC01D193}"/>
              </a:ext>
            </a:extLst>
          </p:cNvPr>
          <p:cNvSpPr txBox="1"/>
          <p:nvPr/>
        </p:nvSpPr>
        <p:spPr>
          <a:xfrm>
            <a:off x="808441" y="863363"/>
            <a:ext cx="5924749" cy="651905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ko-KR" altLang="en-US" sz="4000" spc="-150" dirty="0" err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드론으로</a:t>
            </a:r>
            <a:r>
              <a:rPr lang="ko-KR" altLang="en-US" sz="4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무엇을 할 수 있을까</a:t>
            </a:r>
          </a:p>
        </p:txBody>
      </p:sp>
      <p:pic>
        <p:nvPicPr>
          <p:cNvPr id="1026" name="Picture 2" descr="LOL 과 드론의 만남!! 드론 라이트 쇼 | 6회차 2023 롤 월드 챔피언십 | 2023 한강불빛공연 드론라이트쇼 Drone  Light Show - YouTube">
            <a:extLst>
              <a:ext uri="{FF2B5EF4-FFF2-40B4-BE49-F238E27FC236}">
                <a16:creationId xmlns:a16="http://schemas.microsoft.com/office/drawing/2014/main" id="{A18953F2-128B-1C96-3AC6-C6ACE1DDD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204" y="2709387"/>
            <a:ext cx="4458437" cy="2508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61B078-6A68-27C6-A1C0-CCC6A0527C0B}"/>
              </a:ext>
            </a:extLst>
          </p:cNvPr>
          <p:cNvSpPr txBox="1"/>
          <p:nvPr/>
        </p:nvSpPr>
        <p:spPr>
          <a:xfrm>
            <a:off x="8014894" y="2153655"/>
            <a:ext cx="1947907" cy="344128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ko-KR" altLang="en-US" sz="2000" dirty="0"/>
              <a:t>배송시스템</a:t>
            </a:r>
            <a:endParaRPr lang="ko-KR" altLang="en-US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1028" name="Picture 4" descr="CU·세븐일레븐 '드론 배송' 도입…상용화 관건은 '안전성' - 오피니언뉴스">
            <a:extLst>
              <a:ext uri="{FF2B5EF4-FFF2-40B4-BE49-F238E27FC236}">
                <a16:creationId xmlns:a16="http://schemas.microsoft.com/office/drawing/2014/main" id="{5323C369-3793-80E4-9D3E-1CC42B5A5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901" y="2709387"/>
            <a:ext cx="3981895" cy="254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162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18F5E68-74DA-1F2F-7AF9-DC73EC01D193}"/>
              </a:ext>
            </a:extLst>
          </p:cNvPr>
          <p:cNvSpPr txBox="1"/>
          <p:nvPr/>
        </p:nvSpPr>
        <p:spPr>
          <a:xfrm>
            <a:off x="808441" y="863363"/>
            <a:ext cx="5924749" cy="651905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ko-KR" altLang="en-US" sz="4000" spc="-150" dirty="0" err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드론으로</a:t>
            </a:r>
            <a:r>
              <a:rPr lang="ko-KR" altLang="en-US" sz="4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무엇을 할 수 있을까</a:t>
            </a:r>
          </a:p>
        </p:txBody>
      </p:sp>
      <p:pic>
        <p:nvPicPr>
          <p:cNvPr id="1028" name="Picture 4" descr="CU·세븐일레븐 '드론 배송' 도입…상용화 관건은 '안전성' - 오피니언뉴스">
            <a:extLst>
              <a:ext uri="{FF2B5EF4-FFF2-40B4-BE49-F238E27FC236}">
                <a16:creationId xmlns:a16="http://schemas.microsoft.com/office/drawing/2014/main" id="{5323C369-3793-80E4-9D3E-1CC42B5A5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901" y="2709387"/>
            <a:ext cx="3981895" cy="254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22DB60-3CA6-A272-F328-B3466D8F4B42}"/>
              </a:ext>
            </a:extLst>
          </p:cNvPr>
          <p:cNvSpPr txBox="1"/>
          <p:nvPr/>
        </p:nvSpPr>
        <p:spPr>
          <a:xfrm>
            <a:off x="1178474" y="1941861"/>
            <a:ext cx="1947907" cy="421072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ko-KR" altLang="en-US" sz="2500" dirty="0" err="1"/>
              <a:t>생각해야할</a:t>
            </a:r>
            <a:r>
              <a:rPr lang="ko-KR" altLang="en-US" sz="2500" dirty="0"/>
              <a:t> 것</a:t>
            </a:r>
            <a:endParaRPr lang="ko-KR" altLang="en-US" sz="25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9926C3-0DB3-3159-28AA-1A2FE308FBFD}"/>
              </a:ext>
            </a:extLst>
          </p:cNvPr>
          <p:cNvSpPr txBox="1"/>
          <p:nvPr/>
        </p:nvSpPr>
        <p:spPr>
          <a:xfrm>
            <a:off x="1178473" y="2919833"/>
            <a:ext cx="3175813" cy="2190788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경로를 설정</a:t>
            </a:r>
            <a:endParaRPr lang="en-US" altLang="ko-KR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이동</a:t>
            </a:r>
            <a:br>
              <a:rPr lang="en-US" altLang="ko-KR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</a:br>
            <a:endParaRPr lang="en-US" altLang="ko-KR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착륙</a:t>
            </a:r>
            <a:endParaRPr lang="en-US" altLang="ko-KR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그 외 물건의 무게</a:t>
            </a:r>
            <a:r>
              <a:rPr lang="en-US" altLang="ko-KR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바람 등등</a:t>
            </a:r>
            <a:endParaRPr lang="en-US" altLang="ko-KR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5112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18F5E68-74DA-1F2F-7AF9-DC73EC01D193}"/>
              </a:ext>
            </a:extLst>
          </p:cNvPr>
          <p:cNvSpPr txBox="1"/>
          <p:nvPr/>
        </p:nvSpPr>
        <p:spPr>
          <a:xfrm>
            <a:off x="650942" y="691678"/>
            <a:ext cx="3371166" cy="651905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ko-KR" altLang="en-US" sz="4000" spc="-150" dirty="0" err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드론</a:t>
            </a:r>
            <a:r>
              <a:rPr lang="ko-KR" altLang="en-US" sz="4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이동시키기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22DB60-3CA6-A272-F328-B3466D8F4B42}"/>
              </a:ext>
            </a:extLst>
          </p:cNvPr>
          <p:cNvSpPr txBox="1"/>
          <p:nvPr/>
        </p:nvSpPr>
        <p:spPr>
          <a:xfrm>
            <a:off x="978177" y="1977632"/>
            <a:ext cx="3985709" cy="421072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ctr"/>
            <a:r>
              <a:rPr lang="ko-KR" altLang="en-US" sz="2500" dirty="0"/>
              <a:t>이를 어떻게 </a:t>
            </a:r>
            <a:r>
              <a:rPr lang="ko-KR" altLang="en-US" sz="2500" dirty="0" err="1"/>
              <a:t>학습시켜야할까</a:t>
            </a:r>
            <a:endParaRPr lang="ko-KR" altLang="en-US" sz="25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2BF69B-3610-BA19-BE75-DBC12D1D4E43}"/>
              </a:ext>
            </a:extLst>
          </p:cNvPr>
          <p:cNvSpPr txBox="1"/>
          <p:nvPr/>
        </p:nvSpPr>
        <p:spPr>
          <a:xfrm>
            <a:off x="1127441" y="2655756"/>
            <a:ext cx="2418167" cy="959681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en-US" altLang="ko-KR" sz="2000" spc="-150" dirty="0" err="1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Ml</a:t>
            </a:r>
            <a:r>
              <a:rPr lang="en-US" altLang="ko-KR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-agent</a:t>
            </a:r>
            <a:r>
              <a:rPr lang="ko-KR" altLang="en-US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로 학습</a:t>
            </a:r>
            <a:endParaRPr lang="en-US" altLang="ko-KR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-&gt; Unity</a:t>
            </a:r>
            <a:r>
              <a:rPr lang="ko-KR" altLang="en-US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 사용</a:t>
            </a:r>
            <a:endParaRPr lang="en-US" altLang="ko-KR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9F48CD-26D2-7C32-63E3-FED8DF6F0CA3}"/>
              </a:ext>
            </a:extLst>
          </p:cNvPr>
          <p:cNvSpPr txBox="1"/>
          <p:nvPr/>
        </p:nvSpPr>
        <p:spPr>
          <a:xfrm>
            <a:off x="978177" y="4477851"/>
            <a:ext cx="5117823" cy="344128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en-US" altLang="ko-KR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Unity</a:t>
            </a:r>
            <a:r>
              <a:rPr lang="ko-KR" altLang="en-US" sz="20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 사용하면 원하는 환경을 만들 수 있음</a:t>
            </a:r>
            <a:endParaRPr lang="en-US" altLang="ko-KR" sz="2000" spc="-15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9" name="bandicam 2023-11-28 02-48-57-453">
            <a:hlinkClick r:id="" action="ppaction://media"/>
            <a:extLst>
              <a:ext uri="{FF2B5EF4-FFF2-40B4-BE49-F238E27FC236}">
                <a16:creationId xmlns:a16="http://schemas.microsoft.com/office/drawing/2014/main" id="{94753DA9-A8AD-5ABD-F713-FA26F05099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88161" y="741539"/>
            <a:ext cx="4112063" cy="537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26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3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o Sans KR B/R">
      <a:majorFont>
        <a:latin typeface="Noto Sans KR Bold"/>
        <a:ea typeface="Noto Sans KR Bold"/>
        <a:cs typeface=""/>
      </a:majorFont>
      <a:minorFont>
        <a:latin typeface="Noto Sans KR Regular"/>
        <a:ea typeface="Noto Sans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A2A2A"/>
        </a:solidFill>
        <a:ln w="3175" cap="rnd">
          <a:noFill/>
          <a:round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bg1"/>
            </a:solidFill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solidFill>
            <a:srgbClr val="2A2A2A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54000" tIns="18000" rIns="54000" bIns="18000" rtlCol="0">
        <a:spAutoFit/>
      </a:bodyPr>
      <a:lstStyle>
        <a:defPPr algn="l">
          <a:spcAft>
            <a:spcPts val="200"/>
          </a:spcAft>
          <a:defRPr sz="11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53</Words>
  <Application>Microsoft Office PowerPoint</Application>
  <PresentationFormat>와이드스크린</PresentationFormat>
  <Paragraphs>19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Noto Sans KR Regular</vt:lpstr>
      <vt:lpstr>굴림</vt:lpstr>
      <vt:lpstr>Arial</vt:lpstr>
      <vt:lpstr>Noto Sans KR Black</vt:lpstr>
      <vt:lpstr>Noto Sans KR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신강식</dc:creator>
  <cp:lastModifiedBy>JH L</cp:lastModifiedBy>
  <cp:revision>56</cp:revision>
  <dcterms:created xsi:type="dcterms:W3CDTF">2021-02-04T01:39:12Z</dcterms:created>
  <dcterms:modified xsi:type="dcterms:W3CDTF">2023-11-27T17:53:06Z</dcterms:modified>
</cp:coreProperties>
</file>

<file path=docProps/thumbnail.jpeg>
</file>